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39E"/>
    <a:srgbClr val="BA0003"/>
    <a:srgbClr val="219797"/>
    <a:srgbClr val="E3CD74"/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49" autoAdjust="0"/>
  </p:normalViewPr>
  <p:slideViewPr>
    <p:cSldViewPr>
      <p:cViewPr varScale="1">
        <p:scale>
          <a:sx n="86" d="100"/>
          <a:sy n="86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3189"/>
            <a:ext cx="8229600" cy="1116012"/>
          </a:xfrm>
        </p:spPr>
        <p:txBody>
          <a:bodyPr/>
          <a:lstStyle>
            <a:lvl1pPr>
              <a:lnSpc>
                <a:spcPct val="80000"/>
              </a:lnSpc>
              <a:defRPr sz="4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614045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477000"/>
            <a:ext cx="43434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68202A31-6DF5-4464-89FC-338C29B1CC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0247-E966-430A-82D9-61B021F6E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828800"/>
            <a:ext cx="2076450" cy="426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6076950" cy="4267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4799B-921E-4C12-85C4-B83B02CD7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85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D126B-4C94-4180-9AA2-0198A73AF4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7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C37AB-0674-4392-95F6-E49AE4D758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4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667000"/>
            <a:ext cx="40767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2893A-4BF6-4D4C-A8F4-8D56CA4396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9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A1ABD-AE96-434B-93F1-064C7D28B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4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F033F-4CD4-404D-A10D-AFB5755C0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8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8B001-8C08-47FF-9F7A-48C045F0C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A04DA-9D29-473F-9AD2-F15EC1158A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978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670221-CBBC-4008-9439-664C1DF3BF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83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28800"/>
            <a:ext cx="8305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667000"/>
            <a:ext cx="83058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956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43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</a:defRPr>
            </a:lvl1pPr>
          </a:lstStyle>
          <a:p>
            <a:fld id="{A1C47EFB-2684-42EF-B89A-2DC8F413F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mcenteno@esgvrop.org" TargetMode="External"/><Relationship Id="rId2" Type="http://schemas.openxmlformats.org/officeDocument/2006/relationships/hyperlink" Target="mailto:jbeaudion@esgvrop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flick@esgvrop.org" TargetMode="External"/><Relationship Id="rId2" Type="http://schemas.openxmlformats.org/officeDocument/2006/relationships/hyperlink" Target="mailto:jbeaudion@esgvrop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.mytechdesk.org/team/east_sgv_ro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16002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How to create a help desk ticket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47800"/>
            <a:ext cx="9143998" cy="23379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556808"/>
            <a:ext cx="4571999" cy="2920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04805"/>
            <a:ext cx="4648199" cy="2772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8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305800" cy="838200"/>
          </a:xfrm>
        </p:spPr>
        <p:txBody>
          <a:bodyPr/>
          <a:lstStyle/>
          <a:p>
            <a:pPr algn="ctr"/>
            <a:r>
              <a:rPr lang="en-US" sz="3200" b="1" dirty="0"/>
              <a:t>***For further assistance please contact Joe Beaudion at</a:t>
            </a:r>
            <a:r>
              <a:rPr lang="en-US" sz="3200" dirty="0"/>
              <a:t> </a:t>
            </a:r>
            <a:r>
              <a:rPr lang="en-US" sz="3200" u="sng" dirty="0">
                <a:hlinkClick r:id="rId2"/>
              </a:rPr>
              <a:t>jbeaudion@esgvrop.org</a:t>
            </a:r>
            <a:r>
              <a:rPr lang="en-US" sz="3200" dirty="0"/>
              <a:t> </a:t>
            </a:r>
            <a:r>
              <a:rPr lang="en-US" sz="3200" dirty="0" smtClean="0"/>
              <a:t>or Mauricio Centeno at </a:t>
            </a:r>
            <a:r>
              <a:rPr lang="en-US" sz="3200" b="1" dirty="0" smtClean="0">
                <a:hlinkClick r:id="rId3"/>
              </a:rPr>
              <a:t>mcenteno@esgvrop.org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191000"/>
            <a:ext cx="7055892" cy="2514600"/>
          </a:xfrm>
        </p:spPr>
      </p:pic>
    </p:spTree>
    <p:extLst>
      <p:ext uri="{BB962C8B-B14F-4D97-AF65-F5344CB8AC3E}">
        <p14:creationId xmlns:p14="http://schemas.microsoft.com/office/powerpoint/2010/main" val="1219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05800" cy="6400800"/>
          </a:xfrm>
        </p:spPr>
        <p:txBody>
          <a:bodyPr/>
          <a:lstStyle/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200" b="1" dirty="0" smtClean="0">
                <a:solidFill>
                  <a:schemeClr val="accent4"/>
                </a:solidFill>
              </a:rPr>
              <a:t>Go </a:t>
            </a:r>
            <a:r>
              <a:rPr lang="en-US" sz="2200" b="1" dirty="0">
                <a:solidFill>
                  <a:schemeClr val="accent4"/>
                </a:solidFill>
              </a:rPr>
              <a:t>to the ESGVROP </a:t>
            </a:r>
            <a:r>
              <a:rPr lang="en-US" sz="2200" b="1" dirty="0" err="1">
                <a:solidFill>
                  <a:schemeClr val="accent4"/>
                </a:solidFill>
              </a:rPr>
              <a:t>MyTechDesk</a:t>
            </a:r>
            <a:r>
              <a:rPr lang="en-US" sz="2200" b="1" dirty="0">
                <a:solidFill>
                  <a:schemeClr val="accent4"/>
                </a:solidFill>
              </a:rPr>
              <a:t> Site by clicking the link below, or copy and paste it into your web </a:t>
            </a:r>
            <a:r>
              <a:rPr lang="en-US" sz="2200" b="1" dirty="0" smtClean="0">
                <a:solidFill>
                  <a:schemeClr val="accent4"/>
                </a:solidFill>
              </a:rPr>
              <a:t>browser</a:t>
            </a:r>
          </a:p>
          <a:p>
            <a:pPr marL="0" indent="0">
              <a:buNone/>
            </a:pPr>
            <a:endParaRPr lang="en-US" sz="2200" b="1" dirty="0" smtClean="0">
              <a:solidFill>
                <a:schemeClr val="accent4"/>
              </a:solidFill>
            </a:endParaRPr>
          </a:p>
          <a:p>
            <a:r>
              <a:rPr lang="en-US" sz="2200" b="1" dirty="0">
                <a:solidFill>
                  <a:schemeClr val="accent4"/>
                </a:solidFill>
              </a:rPr>
              <a:t>C</a:t>
            </a:r>
            <a:r>
              <a:rPr lang="en-US" sz="2200" b="1" dirty="0" smtClean="0">
                <a:solidFill>
                  <a:schemeClr val="accent4"/>
                </a:solidFill>
              </a:rPr>
              <a:t>lick </a:t>
            </a:r>
            <a:r>
              <a:rPr lang="en-US" sz="2200" b="1" dirty="0" smtClean="0">
                <a:solidFill>
                  <a:srgbClr val="92D050"/>
                </a:solidFill>
              </a:rPr>
              <a:t>sign in to your team </a:t>
            </a:r>
            <a:r>
              <a:rPr lang="en-US" sz="2200" b="1" dirty="0" smtClean="0">
                <a:solidFill>
                  <a:schemeClr val="accent4"/>
                </a:solidFill>
              </a:rPr>
              <a:t>or </a:t>
            </a:r>
            <a:r>
              <a:rPr lang="en-US" sz="2200" b="1" dirty="0" smtClean="0">
                <a:solidFill>
                  <a:srgbClr val="92D050"/>
                </a:solidFill>
              </a:rPr>
              <a:t>register for a new account</a:t>
            </a:r>
            <a:r>
              <a:rPr lang="en-US" sz="2200" b="1" dirty="0" smtClean="0">
                <a:solidFill>
                  <a:schemeClr val="accent4"/>
                </a:solidFill>
              </a:rPr>
              <a:t> (</a:t>
            </a:r>
            <a:r>
              <a:rPr lang="en-US" sz="2200" b="1" dirty="0" smtClean="0">
                <a:solidFill>
                  <a:srgbClr val="92D050"/>
                </a:solidFill>
              </a:rPr>
              <a:t>reset your password </a:t>
            </a:r>
            <a:r>
              <a:rPr lang="en-US" sz="2200" b="1" dirty="0" smtClean="0">
                <a:solidFill>
                  <a:schemeClr val="accent4"/>
                </a:solidFill>
              </a:rPr>
              <a:t>if you forgot your password).</a:t>
            </a:r>
          </a:p>
          <a:p>
            <a:pPr marL="0" indent="0">
              <a:buNone/>
            </a:pPr>
            <a:endParaRPr lang="en-US" sz="2200" b="1" dirty="0" smtClean="0">
              <a:solidFill>
                <a:srgbClr val="00B0F0"/>
              </a:solidFill>
            </a:endParaRPr>
          </a:p>
          <a:p>
            <a:r>
              <a:rPr lang="en-US" sz="2200" b="1" dirty="0" smtClean="0"/>
              <a:t>***</a:t>
            </a:r>
            <a:r>
              <a:rPr lang="en-US" sz="2200" b="1" dirty="0"/>
              <a:t>If you need to register for a new account please contact Joe Beaudion at </a:t>
            </a:r>
            <a:r>
              <a:rPr lang="en-US" sz="2200" b="1" u="sng" dirty="0">
                <a:hlinkClick r:id="rId2"/>
              </a:rPr>
              <a:t>jbeaudion@esgvrop.org</a:t>
            </a:r>
            <a:r>
              <a:rPr lang="en-US" sz="2200" b="1" dirty="0"/>
              <a:t> or </a:t>
            </a:r>
            <a:r>
              <a:rPr lang="en-US" sz="2200" b="1" dirty="0" err="1"/>
              <a:t>Nabrina</a:t>
            </a:r>
            <a:r>
              <a:rPr lang="en-US" sz="2200" b="1" dirty="0"/>
              <a:t> Flick at </a:t>
            </a:r>
            <a:r>
              <a:rPr lang="en-US" sz="2200" b="1" u="sng" dirty="0">
                <a:hlinkClick r:id="rId3"/>
              </a:rPr>
              <a:t>nflick@esgvrop.org</a:t>
            </a:r>
            <a:r>
              <a:rPr lang="en-US" sz="2200" b="1" dirty="0"/>
              <a:t> to obtain the team password</a:t>
            </a:r>
            <a:r>
              <a:rPr lang="en-US" sz="2200" b="1" dirty="0" smtClean="0"/>
              <a:t>.</a:t>
            </a:r>
          </a:p>
          <a:p>
            <a:pPr marL="0" indent="0">
              <a:buNone/>
            </a:pPr>
            <a:r>
              <a:rPr lang="en-US" sz="2200" b="1" dirty="0" smtClean="0"/>
              <a:t> </a:t>
            </a:r>
          </a:p>
          <a:p>
            <a:pPr marL="0" indent="0">
              <a:buNone/>
            </a:pPr>
            <a:r>
              <a:rPr lang="en-US" sz="2800" dirty="0" smtClean="0">
                <a:hlinkClick r:id="rId4"/>
              </a:rPr>
              <a:t>https://app.mytechdesk.org/team/east_sgv_rop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075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SELECTING THE CORRECT TEAM</a:t>
            </a:r>
          </a:p>
          <a:p>
            <a:r>
              <a:rPr lang="en-US" sz="1800" b="1" dirty="0" smtClean="0"/>
              <a:t>Once </a:t>
            </a:r>
            <a:r>
              <a:rPr lang="en-US" sz="1800" b="1" dirty="0"/>
              <a:t>you are successfully signed in to </a:t>
            </a:r>
            <a:r>
              <a:rPr lang="en-US" sz="1800" b="1" dirty="0" err="1"/>
              <a:t>MyTechDesk</a:t>
            </a:r>
            <a:r>
              <a:rPr lang="en-US" sz="1800" b="1" dirty="0"/>
              <a:t>, please make sure that the tickets you create are being sent to the correct team. </a:t>
            </a:r>
          </a:p>
          <a:p>
            <a:r>
              <a:rPr lang="en-US" sz="1800" b="1" dirty="0">
                <a:solidFill>
                  <a:srgbClr val="62139E"/>
                </a:solidFill>
              </a:rPr>
              <a:t>There are three teams in </a:t>
            </a:r>
            <a:r>
              <a:rPr lang="en-US" sz="1800" b="1" dirty="0" err="1">
                <a:solidFill>
                  <a:srgbClr val="62139E"/>
                </a:solidFill>
              </a:rPr>
              <a:t>MyTechDesk</a:t>
            </a:r>
            <a:r>
              <a:rPr lang="en-US" sz="1800" b="1" dirty="0">
                <a:solidFill>
                  <a:srgbClr val="62139E"/>
                </a:solidFill>
              </a:rPr>
              <a:t>:</a:t>
            </a:r>
          </a:p>
          <a:p>
            <a:pPr lvl="0"/>
            <a:r>
              <a:rPr lang="en-US" sz="1800" b="1" dirty="0"/>
              <a:t>Tech Team </a:t>
            </a:r>
          </a:p>
          <a:p>
            <a:pPr lvl="1"/>
            <a:r>
              <a:rPr lang="en-US" sz="1800" b="1" dirty="0">
                <a:solidFill>
                  <a:srgbClr val="62139E"/>
                </a:solidFill>
              </a:rPr>
              <a:t>Please direct any technology related tickets to the Tech Team. For example, requests to check on printer problems, computer issues, software issues and updates, etc…</a:t>
            </a:r>
          </a:p>
          <a:p>
            <a:pPr lvl="0"/>
            <a:r>
              <a:rPr lang="en-US" sz="1800" b="1" dirty="0"/>
              <a:t>Maintenance Team</a:t>
            </a:r>
          </a:p>
          <a:p>
            <a:pPr lvl="1"/>
            <a:r>
              <a:rPr lang="en-US" sz="1800" b="1" dirty="0">
                <a:solidFill>
                  <a:srgbClr val="62139E"/>
                </a:solidFill>
              </a:rPr>
              <a:t>Please direct any maintenance issues to the Maintenance Team. For example, issues with facilities, need for toiletries, need for busses, etc…  </a:t>
            </a:r>
          </a:p>
          <a:p>
            <a:pPr lvl="0"/>
            <a:r>
              <a:rPr lang="en-US" sz="1800" b="1" dirty="0"/>
              <a:t>Reprographics Team</a:t>
            </a:r>
          </a:p>
          <a:p>
            <a:pPr lvl="1"/>
            <a:r>
              <a:rPr lang="en-US" sz="1800" b="1" dirty="0">
                <a:solidFill>
                  <a:srgbClr val="62139E"/>
                </a:solidFill>
              </a:rPr>
              <a:t>Please send all request for large copies to the Reprographics team.</a:t>
            </a:r>
          </a:p>
        </p:txBody>
      </p:sp>
    </p:spTree>
    <p:extLst>
      <p:ext uri="{BB962C8B-B14F-4D97-AF65-F5344CB8AC3E}">
        <p14:creationId xmlns:p14="http://schemas.microsoft.com/office/powerpoint/2010/main" val="24104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3105" y="914400"/>
            <a:ext cx="546649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SELECTING THE CORRECT TEAM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7391400" y="2286000"/>
            <a:ext cx="1066800" cy="0"/>
          </a:xfrm>
          <a:prstGeom prst="straightConnector1">
            <a:avLst/>
          </a:prstGeom>
          <a:ln>
            <a:headEnd type="none" w="med" len="med"/>
            <a:tailEnd type="triangle"/>
          </a:ln>
          <a:extLst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4589559"/>
            <a:ext cx="6629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accent4"/>
                </a:solidFill>
              </a:rPr>
              <a:t>You will see a drop down arrow in the upper right hand side of the page once you’re logged into </a:t>
            </a:r>
            <a:r>
              <a:rPr lang="en-US" sz="2200" dirty="0" err="1" smtClean="0">
                <a:solidFill>
                  <a:schemeClr val="accent4"/>
                </a:solidFill>
              </a:rPr>
              <a:t>mytechdesk</a:t>
            </a:r>
            <a:r>
              <a:rPr lang="en-US" sz="2200" dirty="0" smtClean="0">
                <a:solidFill>
                  <a:schemeClr val="accent4"/>
                </a:solidFill>
              </a:rPr>
              <a:t>. This is where you can select the correct team to direct your ticket. If you do not have three teams to choose from, please contact Joe Beaudion at jbeaudion@esgvrop.org</a:t>
            </a:r>
            <a:endParaRPr lang="en-US" sz="2200" dirty="0">
              <a:solidFill>
                <a:schemeClr val="accent4"/>
              </a:solidFill>
            </a:endParaRP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46" y="1738758"/>
            <a:ext cx="9144000" cy="2850801"/>
          </a:xfrm>
        </p:spPr>
      </p:pic>
    </p:spTree>
    <p:extLst>
      <p:ext uri="{BB962C8B-B14F-4D97-AF65-F5344CB8AC3E}">
        <p14:creationId xmlns:p14="http://schemas.microsoft.com/office/powerpoint/2010/main" val="26527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ADDING TICKETS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4051"/>
            <a:ext cx="9144000" cy="5453149"/>
          </a:xfrm>
        </p:spPr>
      </p:pic>
    </p:spTree>
    <p:extLst>
      <p:ext uri="{BB962C8B-B14F-4D97-AF65-F5344CB8AC3E}">
        <p14:creationId xmlns:p14="http://schemas.microsoft.com/office/powerpoint/2010/main" val="15204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305800" cy="838200"/>
          </a:xfrm>
        </p:spPr>
        <p:txBody>
          <a:bodyPr/>
          <a:lstStyle/>
          <a:p>
            <a:pPr algn="ctr"/>
            <a:r>
              <a:rPr lang="en-US" dirty="0" smtClean="0"/>
              <a:t>DESCRIBE YOUR REQUEST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2200"/>
            <a:ext cx="9144000" cy="4876800"/>
          </a:xfrm>
        </p:spPr>
      </p:pic>
    </p:spTree>
    <p:extLst>
      <p:ext uri="{BB962C8B-B14F-4D97-AF65-F5344CB8AC3E}">
        <p14:creationId xmlns:p14="http://schemas.microsoft.com/office/powerpoint/2010/main" val="29315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SAVE YOUR REQUEST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4600"/>
            <a:ext cx="9160625" cy="4876800"/>
          </a:xfrm>
        </p:spPr>
      </p:pic>
    </p:spTree>
    <p:extLst>
      <p:ext uri="{BB962C8B-B14F-4D97-AF65-F5344CB8AC3E}">
        <p14:creationId xmlns:p14="http://schemas.microsoft.com/office/powerpoint/2010/main" val="19544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305800" cy="685800"/>
          </a:xfrm>
        </p:spPr>
        <p:txBody>
          <a:bodyPr/>
          <a:lstStyle/>
          <a:p>
            <a:pPr algn="ctr"/>
            <a:r>
              <a:rPr lang="en-US" dirty="0" smtClean="0"/>
              <a:t>ATTACHING FILES TO YOUR REQUEST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" y="2971800"/>
            <a:ext cx="9134302" cy="3886200"/>
          </a:xfrm>
        </p:spPr>
      </p:pic>
    </p:spTree>
    <p:extLst>
      <p:ext uri="{BB962C8B-B14F-4D97-AF65-F5344CB8AC3E}">
        <p14:creationId xmlns:p14="http://schemas.microsoft.com/office/powerpoint/2010/main" val="139527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981200"/>
            <a:ext cx="8305800" cy="838200"/>
          </a:xfrm>
        </p:spPr>
        <p:txBody>
          <a:bodyPr/>
          <a:lstStyle/>
          <a:p>
            <a:pPr algn="ctr"/>
            <a:r>
              <a:rPr lang="en-US" dirty="0" smtClean="0"/>
              <a:t>LOCATE THE FILE THAT YOU WISH TO ATTACH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9144000" cy="3962400"/>
          </a:xfrm>
        </p:spPr>
      </p:pic>
    </p:spTree>
    <p:extLst>
      <p:ext uri="{BB962C8B-B14F-4D97-AF65-F5344CB8AC3E}">
        <p14:creationId xmlns:p14="http://schemas.microsoft.com/office/powerpoint/2010/main" val="334621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58572B"/>
      </a:dk1>
      <a:lt1>
        <a:srgbClr val="FFFFFF"/>
      </a:lt1>
      <a:dk2>
        <a:srgbClr val="808000"/>
      </a:dk2>
      <a:lt2>
        <a:srgbClr val="333333"/>
      </a:lt2>
      <a:accent1>
        <a:srgbClr val="CCCC99"/>
      </a:accent1>
      <a:accent2>
        <a:srgbClr val="FFFFCC"/>
      </a:accent2>
      <a:accent3>
        <a:srgbClr val="FFFFFF"/>
      </a:accent3>
      <a:accent4>
        <a:srgbClr val="4A4923"/>
      </a:accent4>
      <a:accent5>
        <a:srgbClr val="E2E2CA"/>
      </a:accent5>
      <a:accent6>
        <a:srgbClr val="E7E7B9"/>
      </a:accent6>
      <a:hlink>
        <a:srgbClr val="990000"/>
      </a:hlink>
      <a:folHlink>
        <a:srgbClr val="6633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4D4D4D"/>
        </a:dk1>
        <a:lt1>
          <a:srgbClr val="FFFFD9"/>
        </a:lt1>
        <a:dk2>
          <a:srgbClr val="000000"/>
        </a:dk2>
        <a:lt2>
          <a:srgbClr val="7F7F7D"/>
        </a:lt2>
        <a:accent1>
          <a:srgbClr val="DEDACF"/>
        </a:accent1>
        <a:accent2>
          <a:srgbClr val="536D89"/>
        </a:accent2>
        <a:accent3>
          <a:srgbClr val="FFFFE9"/>
        </a:accent3>
        <a:accent4>
          <a:srgbClr val="404040"/>
        </a:accent4>
        <a:accent5>
          <a:srgbClr val="ECEAE4"/>
        </a:accent5>
        <a:accent6>
          <a:srgbClr val="4A627C"/>
        </a:accent6>
        <a:hlink>
          <a:srgbClr val="943C35"/>
        </a:hlink>
        <a:folHlink>
          <a:srgbClr val="63406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E1EAED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EEF3F4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85B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666666"/>
        </a:dk1>
        <a:lt1>
          <a:srgbClr val="FFFFFF"/>
        </a:lt1>
        <a:dk2>
          <a:srgbClr val="000000"/>
        </a:dk2>
        <a:lt2>
          <a:srgbClr val="333333"/>
        </a:lt2>
        <a:accent1>
          <a:srgbClr val="D7DCC8"/>
        </a:accent1>
        <a:accent2>
          <a:srgbClr val="8DC6FF"/>
        </a:accent2>
        <a:accent3>
          <a:srgbClr val="FFFFFF"/>
        </a:accent3>
        <a:accent4>
          <a:srgbClr val="565656"/>
        </a:accent4>
        <a:accent5>
          <a:srgbClr val="E8EBE0"/>
        </a:accent5>
        <a:accent6>
          <a:srgbClr val="7FB3E7"/>
        </a:accent6>
        <a:hlink>
          <a:srgbClr val="0066CC"/>
        </a:hlink>
        <a:folHlink>
          <a:srgbClr val="FF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58572B"/>
        </a:dk1>
        <a:lt1>
          <a:srgbClr val="FFFFFF"/>
        </a:lt1>
        <a:dk2>
          <a:srgbClr val="808000"/>
        </a:dk2>
        <a:lt2>
          <a:srgbClr val="333333"/>
        </a:lt2>
        <a:accent1>
          <a:srgbClr val="CCCC99"/>
        </a:accent1>
        <a:accent2>
          <a:srgbClr val="FFFFCC"/>
        </a:accent2>
        <a:accent3>
          <a:srgbClr val="FFFFFF"/>
        </a:accent3>
        <a:accent4>
          <a:srgbClr val="4A4923"/>
        </a:accent4>
        <a:accent5>
          <a:srgbClr val="E2E2CA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666633"/>
        </a:dk1>
        <a:lt1>
          <a:srgbClr val="008080"/>
        </a:lt1>
        <a:dk2>
          <a:srgbClr val="808000"/>
        </a:dk2>
        <a:lt2>
          <a:srgbClr val="005A58"/>
        </a:lt2>
        <a:accent1>
          <a:srgbClr val="B5C6B3"/>
        </a:accent1>
        <a:accent2>
          <a:srgbClr val="FFA962"/>
        </a:accent2>
        <a:accent3>
          <a:srgbClr val="AAC0C0"/>
        </a:accent3>
        <a:accent4>
          <a:srgbClr val="56562A"/>
        </a:accent4>
        <a:accent5>
          <a:srgbClr val="D7DFD6"/>
        </a:accent5>
        <a:accent6>
          <a:srgbClr val="E79958"/>
        </a:accent6>
        <a:hlink>
          <a:srgbClr val="FFEFCE"/>
        </a:hlink>
        <a:folHlink>
          <a:srgbClr val="A74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3366"/>
        </a:dk1>
        <a:lt1>
          <a:srgbClr val="A28E73"/>
        </a:lt1>
        <a:dk2>
          <a:srgbClr val="000099"/>
        </a:dk2>
        <a:lt2>
          <a:srgbClr val="D2C368"/>
        </a:lt2>
        <a:accent1>
          <a:srgbClr val="D1EBEA"/>
        </a:accent1>
        <a:accent2>
          <a:srgbClr val="CEC975"/>
        </a:accent2>
        <a:accent3>
          <a:srgbClr val="AAAACA"/>
        </a:accent3>
        <a:accent4>
          <a:srgbClr val="8A7861"/>
        </a:accent4>
        <a:accent5>
          <a:srgbClr val="E5F3F3"/>
        </a:accent5>
        <a:accent6>
          <a:srgbClr val="BAB669"/>
        </a:accent6>
        <a:hlink>
          <a:srgbClr val="7EBA93"/>
        </a:hlink>
        <a:folHlink>
          <a:srgbClr val="F09D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6699"/>
        </a:dk1>
        <a:lt1>
          <a:srgbClr val="969696"/>
        </a:lt1>
        <a:dk2>
          <a:srgbClr val="000000"/>
        </a:dk2>
        <a:lt2>
          <a:srgbClr val="517FA1"/>
        </a:lt2>
        <a:accent1>
          <a:srgbClr val="F3F5DD"/>
        </a:accent1>
        <a:accent2>
          <a:srgbClr val="CB4B0A"/>
        </a:accent2>
        <a:accent3>
          <a:srgbClr val="AAAAAA"/>
        </a:accent3>
        <a:accent4>
          <a:srgbClr val="7F7F7F"/>
        </a:accent4>
        <a:accent5>
          <a:srgbClr val="F8F9EB"/>
        </a:accent5>
        <a:accent6>
          <a:srgbClr val="B84308"/>
        </a:accent6>
        <a:hlink>
          <a:srgbClr val="D4B224"/>
        </a:hlink>
        <a:folHlink>
          <a:srgbClr val="D58E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5C1F00"/>
        </a:dk1>
        <a:lt1>
          <a:srgbClr val="8FA418"/>
        </a:lt1>
        <a:dk2>
          <a:srgbClr val="800000"/>
        </a:dk2>
        <a:lt2>
          <a:srgbClr val="A89546"/>
        </a:lt2>
        <a:accent1>
          <a:srgbClr val="EDF6BE"/>
        </a:accent1>
        <a:accent2>
          <a:srgbClr val="ADBC00"/>
        </a:accent2>
        <a:accent3>
          <a:srgbClr val="C0AAAA"/>
        </a:accent3>
        <a:accent4>
          <a:srgbClr val="798B13"/>
        </a:accent4>
        <a:accent5>
          <a:srgbClr val="F4FADB"/>
        </a:accent5>
        <a:accent6>
          <a:srgbClr val="9CAA00"/>
        </a:accent6>
        <a:hlink>
          <a:srgbClr val="FF7500"/>
        </a:hlink>
        <a:folHlink>
          <a:srgbClr val="3E5E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1D11CEA-E240-47CA-B824-2BA9F30A38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Technology at work design slides</Template>
  <TotalTime>73</TotalTime>
  <Words>286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Default Design</vt:lpstr>
      <vt:lpstr>How to create a help desk ticket </vt:lpstr>
      <vt:lpstr>PowerPoint Presentation</vt:lpstr>
      <vt:lpstr>PowerPoint Presentation</vt:lpstr>
      <vt:lpstr>PowerPoint Presentation</vt:lpstr>
      <vt:lpstr>ADDING TICKETS</vt:lpstr>
      <vt:lpstr>DESCRIBE YOUR REQUEST</vt:lpstr>
      <vt:lpstr>SAVE YOUR REQUEST</vt:lpstr>
      <vt:lpstr>ATTACHING FILES TO YOUR REQUEST</vt:lpstr>
      <vt:lpstr>LOCATE THE FILE THAT YOU WISH TO ATTACH</vt:lpstr>
      <vt:lpstr>***For further assistance please contact Joe Beaudion at jbeaudion@esgvrop.org or Mauricio Centeno at mcenteno@esgvrop.org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 help desk ticket</dc:title>
  <dc:creator>Joe Beaudion</dc:creator>
  <cp:keywords/>
  <cp:lastModifiedBy>Nabrina Flick</cp:lastModifiedBy>
  <cp:revision>11</cp:revision>
  <cp:lastPrinted>1601-01-01T00:00:00Z</cp:lastPrinted>
  <dcterms:created xsi:type="dcterms:W3CDTF">2018-04-10T15:56:12Z</dcterms:created>
  <dcterms:modified xsi:type="dcterms:W3CDTF">2020-08-10T16:49:08Z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TC010721571033</vt:lpwstr>
  </property>
</Properties>
</file>